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sldIdLst>
    <p:sldId id="308" r:id="rId4"/>
    <p:sldId id="309" r:id="rId6"/>
    <p:sldId id="258" r:id="rId7"/>
    <p:sldId id="355" r:id="rId8"/>
    <p:sldId id="288" r:id="rId9"/>
    <p:sldId id="290" r:id="rId10"/>
    <p:sldId id="287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4" r:id="rId21"/>
    <p:sldId id="343" r:id="rId22"/>
    <p:sldId id="345" r:id="rId23"/>
    <p:sldId id="357" r:id="rId24"/>
    <p:sldId id="353" r:id="rId25"/>
    <p:sldId id="346" r:id="rId26"/>
    <p:sldId id="354" r:id="rId27"/>
    <p:sldId id="349" r:id="rId28"/>
    <p:sldId id="347" r:id="rId29"/>
    <p:sldId id="350" r:id="rId30"/>
    <p:sldId id="351" r:id="rId31"/>
  </p:sldIdLst>
  <p:sldSz cx="12192000" cy="6858000"/>
  <p:notesSz cx="6858000" cy="9144000"/>
  <p:embeddedFontLst>
    <p:embeddedFont>
      <p:font typeface="等线" panose="02010600030101010101" charset="-122"/>
      <p:regular r:id="rId35"/>
    </p:embeddedFont>
    <p:embeddedFont>
      <p:font typeface="等线 Light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orient="horz" pos="809" userDrawn="1">
          <p15:clr>
            <a:srgbClr val="A4A3A4"/>
          </p15:clr>
        </p15:guide>
        <p15:guide id="3" orient="horz" pos="487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orient="horz" pos="389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3" userDrawn="1">
          <p15:clr>
            <a:srgbClr val="A4A3A4"/>
          </p15:clr>
        </p15:guide>
        <p15:guide id="8" pos="71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6B5"/>
    <a:srgbClr val="4A66AC"/>
    <a:srgbClr val="A9CCEE"/>
    <a:srgbClr val="297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2989" autoAdjust="0"/>
  </p:normalViewPr>
  <p:slideViewPr>
    <p:cSldViewPr snapToGrid="0" showGuides="1">
      <p:cViewPr>
        <p:scale>
          <a:sx n="66" d="100"/>
          <a:sy n="66" d="100"/>
        </p:scale>
        <p:origin x="-2136" y="-966"/>
      </p:cViewPr>
      <p:guideLst>
        <p:guide orient="horz" pos="2190"/>
        <p:guide orient="horz" pos="809"/>
        <p:guide orient="horz" pos="487"/>
        <p:guide orient="horz" pos="255"/>
        <p:guide orient="horz" pos="3899"/>
        <p:guide pos="3840"/>
        <p:guide pos="573"/>
        <p:guide pos="7129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gs" Target="tags/tag5.xml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7FF8-A6B8-47D4-9C6D-83A6EFC4BF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1EB5D-27D1-4A38-97BE-F260B4203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PpHolder6"/>
          <p:cNvSpPr>
            <a:spLocks noGrp="1"/>
          </p:cNvSpPr>
          <p:nvPr>
            <p:ph type="pic" sz="quarter" idx="13"/>
          </p:nvPr>
        </p:nvSpPr>
        <p:spPr>
          <a:xfrm>
            <a:off x="7778293" y="3791628"/>
            <a:ext cx="1664614" cy="1687744"/>
          </a:xfrm>
          <a:custGeom>
            <a:avLst/>
            <a:gdLst>
              <a:gd name="connsiteX0" fmla="*/ 920789 w 1664614"/>
              <a:gd name="connsiteY0" fmla="*/ 0 h 1687744"/>
              <a:gd name="connsiteX1" fmla="*/ 1661484 w 1664614"/>
              <a:gd name="connsiteY1" fmla="*/ 875407 h 1687744"/>
              <a:gd name="connsiteX2" fmla="*/ 938668 w 1664614"/>
              <a:gd name="connsiteY2" fmla="*/ 1682105 h 1687744"/>
              <a:gd name="connsiteX3" fmla="*/ 1306 w 1664614"/>
              <a:gd name="connsiteY3" fmla="*/ 847415 h 1687744"/>
              <a:gd name="connsiteX4" fmla="*/ 920789 w 1664614"/>
              <a:gd name="connsiteY4" fmla="*/ 0 h 16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614" h="1687744">
                <a:moveTo>
                  <a:pt x="920789" y="0"/>
                </a:moveTo>
                <a:cubicBezTo>
                  <a:pt x="1464816" y="0"/>
                  <a:pt x="1694687" y="430069"/>
                  <a:pt x="1661484" y="875407"/>
                </a:cubicBezTo>
                <a:cubicBezTo>
                  <a:pt x="1625726" y="1325835"/>
                  <a:pt x="1490358" y="1615941"/>
                  <a:pt x="938668" y="1682105"/>
                </a:cubicBezTo>
                <a:cubicBezTo>
                  <a:pt x="432952" y="1743180"/>
                  <a:pt x="21739" y="1297842"/>
                  <a:pt x="1306" y="847415"/>
                </a:cubicBezTo>
                <a:cubicBezTo>
                  <a:pt x="-26790" y="282472"/>
                  <a:pt x="402303" y="0"/>
                  <a:pt x="920789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8" name="PpHolder11"/>
          <p:cNvSpPr>
            <a:spLocks noGrp="1"/>
          </p:cNvSpPr>
          <p:nvPr>
            <p:ph type="pic" sz="quarter" idx="14"/>
          </p:nvPr>
        </p:nvSpPr>
        <p:spPr>
          <a:xfrm>
            <a:off x="2749093" y="1531706"/>
            <a:ext cx="1664614" cy="1687744"/>
          </a:xfrm>
          <a:custGeom>
            <a:avLst/>
            <a:gdLst>
              <a:gd name="connsiteX0" fmla="*/ 920789 w 1664614"/>
              <a:gd name="connsiteY0" fmla="*/ 0 h 1687744"/>
              <a:gd name="connsiteX1" fmla="*/ 1661484 w 1664614"/>
              <a:gd name="connsiteY1" fmla="*/ 875408 h 1687744"/>
              <a:gd name="connsiteX2" fmla="*/ 938668 w 1664614"/>
              <a:gd name="connsiteY2" fmla="*/ 1682105 h 1687744"/>
              <a:gd name="connsiteX3" fmla="*/ 1306 w 1664614"/>
              <a:gd name="connsiteY3" fmla="*/ 847415 h 1687744"/>
              <a:gd name="connsiteX4" fmla="*/ 920789 w 1664614"/>
              <a:gd name="connsiteY4" fmla="*/ 0 h 16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614" h="1687744">
                <a:moveTo>
                  <a:pt x="920789" y="0"/>
                </a:moveTo>
                <a:cubicBezTo>
                  <a:pt x="1464816" y="0"/>
                  <a:pt x="1694687" y="430070"/>
                  <a:pt x="1661484" y="875408"/>
                </a:cubicBezTo>
                <a:cubicBezTo>
                  <a:pt x="1625726" y="1325835"/>
                  <a:pt x="1490358" y="1615941"/>
                  <a:pt x="938668" y="1682105"/>
                </a:cubicBezTo>
                <a:cubicBezTo>
                  <a:pt x="432952" y="1743180"/>
                  <a:pt x="21739" y="1297842"/>
                  <a:pt x="1306" y="847415"/>
                </a:cubicBezTo>
                <a:cubicBezTo>
                  <a:pt x="-26790" y="282472"/>
                  <a:pt x="402302" y="0"/>
                  <a:pt x="920789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PpHolder6"/>
          <p:cNvSpPr>
            <a:spLocks noGrp="1"/>
          </p:cNvSpPr>
          <p:nvPr>
            <p:ph type="pic" sz="quarter" idx="13"/>
          </p:nvPr>
        </p:nvSpPr>
        <p:spPr>
          <a:xfrm>
            <a:off x="7778293" y="3791628"/>
            <a:ext cx="1664614" cy="1687744"/>
          </a:xfrm>
          <a:custGeom>
            <a:avLst/>
            <a:gdLst>
              <a:gd name="connsiteX0" fmla="*/ 920789 w 1664614"/>
              <a:gd name="connsiteY0" fmla="*/ 0 h 1687744"/>
              <a:gd name="connsiteX1" fmla="*/ 1661484 w 1664614"/>
              <a:gd name="connsiteY1" fmla="*/ 875407 h 1687744"/>
              <a:gd name="connsiteX2" fmla="*/ 938668 w 1664614"/>
              <a:gd name="connsiteY2" fmla="*/ 1682105 h 1687744"/>
              <a:gd name="connsiteX3" fmla="*/ 1306 w 1664614"/>
              <a:gd name="connsiteY3" fmla="*/ 847415 h 1687744"/>
              <a:gd name="connsiteX4" fmla="*/ 920789 w 1664614"/>
              <a:gd name="connsiteY4" fmla="*/ 0 h 16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614" h="1687744">
                <a:moveTo>
                  <a:pt x="920789" y="0"/>
                </a:moveTo>
                <a:cubicBezTo>
                  <a:pt x="1464816" y="0"/>
                  <a:pt x="1694687" y="430069"/>
                  <a:pt x="1661484" y="875407"/>
                </a:cubicBezTo>
                <a:cubicBezTo>
                  <a:pt x="1625726" y="1325835"/>
                  <a:pt x="1490358" y="1615941"/>
                  <a:pt x="938668" y="1682105"/>
                </a:cubicBezTo>
                <a:cubicBezTo>
                  <a:pt x="432952" y="1743180"/>
                  <a:pt x="21739" y="1297842"/>
                  <a:pt x="1306" y="847415"/>
                </a:cubicBezTo>
                <a:cubicBezTo>
                  <a:pt x="-26790" y="282472"/>
                  <a:pt x="402303" y="0"/>
                  <a:pt x="920789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8" name="PpHolder11"/>
          <p:cNvSpPr>
            <a:spLocks noGrp="1"/>
          </p:cNvSpPr>
          <p:nvPr>
            <p:ph type="pic" sz="quarter" idx="14"/>
          </p:nvPr>
        </p:nvSpPr>
        <p:spPr>
          <a:xfrm>
            <a:off x="2749093" y="1531706"/>
            <a:ext cx="1664614" cy="1687744"/>
          </a:xfrm>
          <a:custGeom>
            <a:avLst/>
            <a:gdLst>
              <a:gd name="connsiteX0" fmla="*/ 920789 w 1664614"/>
              <a:gd name="connsiteY0" fmla="*/ 0 h 1687744"/>
              <a:gd name="connsiteX1" fmla="*/ 1661484 w 1664614"/>
              <a:gd name="connsiteY1" fmla="*/ 875408 h 1687744"/>
              <a:gd name="connsiteX2" fmla="*/ 938668 w 1664614"/>
              <a:gd name="connsiteY2" fmla="*/ 1682105 h 1687744"/>
              <a:gd name="connsiteX3" fmla="*/ 1306 w 1664614"/>
              <a:gd name="connsiteY3" fmla="*/ 847415 h 1687744"/>
              <a:gd name="connsiteX4" fmla="*/ 920789 w 1664614"/>
              <a:gd name="connsiteY4" fmla="*/ 0 h 16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614" h="1687744">
                <a:moveTo>
                  <a:pt x="920789" y="0"/>
                </a:moveTo>
                <a:cubicBezTo>
                  <a:pt x="1464816" y="0"/>
                  <a:pt x="1694687" y="430070"/>
                  <a:pt x="1661484" y="875408"/>
                </a:cubicBezTo>
                <a:cubicBezTo>
                  <a:pt x="1625726" y="1325835"/>
                  <a:pt x="1490358" y="1615941"/>
                  <a:pt x="938668" y="1682105"/>
                </a:cubicBezTo>
                <a:cubicBezTo>
                  <a:pt x="432952" y="1743180"/>
                  <a:pt x="21739" y="1297842"/>
                  <a:pt x="1306" y="847415"/>
                </a:cubicBezTo>
                <a:cubicBezTo>
                  <a:pt x="-26790" y="282472"/>
                  <a:pt x="402302" y="0"/>
                  <a:pt x="920789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890781" y="1651642"/>
            <a:ext cx="3381237" cy="3821416"/>
          </a:xfrm>
          <a:custGeom>
            <a:avLst/>
            <a:gdLst>
              <a:gd name="connsiteX0" fmla="*/ 3752843 w 5443330"/>
              <a:gd name="connsiteY0" fmla="*/ 3 h 6151957"/>
              <a:gd name="connsiteX1" fmla="*/ 4329821 w 5443330"/>
              <a:gd name="connsiteY1" fmla="*/ 177070 h 6151957"/>
              <a:gd name="connsiteX2" fmla="*/ 4439613 w 5443330"/>
              <a:gd name="connsiteY2" fmla="*/ 2597139 h 6151957"/>
              <a:gd name="connsiteX3" fmla="*/ 5370031 w 5443330"/>
              <a:gd name="connsiteY3" fmla="*/ 5580203 h 6151957"/>
              <a:gd name="connsiteX4" fmla="*/ 3711288 w 5443330"/>
              <a:gd name="connsiteY4" fmla="*/ 5777651 h 6151957"/>
              <a:gd name="connsiteX5" fmla="*/ 2658777 w 5443330"/>
              <a:gd name="connsiteY5" fmla="*/ 5236131 h 6151957"/>
              <a:gd name="connsiteX6" fmla="*/ 90766 w 5443330"/>
              <a:gd name="connsiteY6" fmla="*/ 3012681 h 6151957"/>
              <a:gd name="connsiteX7" fmla="*/ 2243196 w 5443330"/>
              <a:gd name="connsiteY7" fmla="*/ 1459247 h 6151957"/>
              <a:gd name="connsiteX8" fmla="*/ 3752843 w 5443330"/>
              <a:gd name="connsiteY8" fmla="*/ 3 h 615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330" h="6151957">
                <a:moveTo>
                  <a:pt x="3752843" y="3"/>
                </a:moveTo>
                <a:cubicBezTo>
                  <a:pt x="3929524" y="-477"/>
                  <a:pt x="4121536" y="52224"/>
                  <a:pt x="4329821" y="177070"/>
                </a:cubicBezTo>
                <a:cubicBezTo>
                  <a:pt x="5221183" y="711317"/>
                  <a:pt x="4560303" y="2027434"/>
                  <a:pt x="4439613" y="2597139"/>
                </a:cubicBezTo>
                <a:cubicBezTo>
                  <a:pt x="4290712" y="3300001"/>
                  <a:pt x="5785778" y="4406694"/>
                  <a:pt x="5370031" y="5580203"/>
                </a:cubicBezTo>
                <a:cubicBezTo>
                  <a:pt x="5196910" y="6068816"/>
                  <a:pt x="4333447" y="6477998"/>
                  <a:pt x="3711288" y="5777651"/>
                </a:cubicBezTo>
                <a:cubicBezTo>
                  <a:pt x="3393965" y="5420436"/>
                  <a:pt x="3053489" y="5095669"/>
                  <a:pt x="2658777" y="5236131"/>
                </a:cubicBezTo>
                <a:cubicBezTo>
                  <a:pt x="1100489" y="5790701"/>
                  <a:pt x="-386705" y="4564989"/>
                  <a:pt x="90766" y="3012681"/>
                </a:cubicBezTo>
                <a:cubicBezTo>
                  <a:pt x="516038" y="1630090"/>
                  <a:pt x="1939923" y="1979047"/>
                  <a:pt x="2243196" y="1459247"/>
                </a:cubicBezTo>
                <a:cubicBezTo>
                  <a:pt x="2509523" y="1002811"/>
                  <a:pt x="2987230" y="2086"/>
                  <a:pt x="3752843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PpHolder4"/>
          <p:cNvSpPr>
            <a:spLocks noGrp="1"/>
          </p:cNvSpPr>
          <p:nvPr>
            <p:ph type="pic" sz="quarter" idx="13"/>
          </p:nvPr>
        </p:nvSpPr>
        <p:spPr>
          <a:xfrm>
            <a:off x="6743700" y="1536161"/>
            <a:ext cx="3733800" cy="3785678"/>
          </a:xfrm>
          <a:custGeom>
            <a:avLst/>
            <a:gdLst>
              <a:gd name="connsiteX0" fmla="*/ 2383178 w 4308338"/>
              <a:gd name="connsiteY0" fmla="*/ 0 h 4368202"/>
              <a:gd name="connsiteX1" fmla="*/ 4300237 w 4308338"/>
              <a:gd name="connsiteY1" fmla="*/ 2265719 h 4368202"/>
              <a:gd name="connsiteX2" fmla="*/ 2429451 w 4308338"/>
              <a:gd name="connsiteY2" fmla="*/ 4353606 h 4368202"/>
              <a:gd name="connsiteX3" fmla="*/ 3380 w 4308338"/>
              <a:gd name="connsiteY3" fmla="*/ 2193269 h 4368202"/>
              <a:gd name="connsiteX4" fmla="*/ 2383178 w 4308338"/>
              <a:gd name="connsiteY4" fmla="*/ 0 h 436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338" h="4368202">
                <a:moveTo>
                  <a:pt x="2383178" y="0"/>
                </a:moveTo>
                <a:cubicBezTo>
                  <a:pt x="3791225" y="0"/>
                  <a:pt x="4386174" y="1113101"/>
                  <a:pt x="4300237" y="2265719"/>
                </a:cubicBezTo>
                <a:cubicBezTo>
                  <a:pt x="4207689" y="3431511"/>
                  <a:pt x="3857330" y="4182359"/>
                  <a:pt x="2429451" y="4353606"/>
                </a:cubicBezTo>
                <a:cubicBezTo>
                  <a:pt x="1120563" y="4511679"/>
                  <a:pt x="56265" y="3359060"/>
                  <a:pt x="3380" y="2193269"/>
                </a:cubicBezTo>
                <a:cubicBezTo>
                  <a:pt x="-69336" y="731090"/>
                  <a:pt x="1041236" y="0"/>
                  <a:pt x="2383178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8" name="PpHolder4"/>
          <p:cNvSpPr>
            <a:spLocks noGrp="1"/>
          </p:cNvSpPr>
          <p:nvPr>
            <p:ph type="pic" sz="quarter" idx="13"/>
          </p:nvPr>
        </p:nvSpPr>
        <p:spPr>
          <a:xfrm>
            <a:off x="4711914" y="2025682"/>
            <a:ext cx="2768172" cy="2806635"/>
          </a:xfrm>
          <a:custGeom>
            <a:avLst/>
            <a:gdLst>
              <a:gd name="connsiteX0" fmla="*/ 2383178 w 4308338"/>
              <a:gd name="connsiteY0" fmla="*/ 0 h 4368202"/>
              <a:gd name="connsiteX1" fmla="*/ 4300237 w 4308338"/>
              <a:gd name="connsiteY1" fmla="*/ 2265719 h 4368202"/>
              <a:gd name="connsiteX2" fmla="*/ 2429451 w 4308338"/>
              <a:gd name="connsiteY2" fmla="*/ 4353606 h 4368202"/>
              <a:gd name="connsiteX3" fmla="*/ 3380 w 4308338"/>
              <a:gd name="connsiteY3" fmla="*/ 2193269 h 4368202"/>
              <a:gd name="connsiteX4" fmla="*/ 2383178 w 4308338"/>
              <a:gd name="connsiteY4" fmla="*/ 0 h 436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338" h="4368202">
                <a:moveTo>
                  <a:pt x="2383178" y="0"/>
                </a:moveTo>
                <a:cubicBezTo>
                  <a:pt x="3791225" y="0"/>
                  <a:pt x="4386174" y="1113101"/>
                  <a:pt x="4300237" y="2265719"/>
                </a:cubicBezTo>
                <a:cubicBezTo>
                  <a:pt x="4207689" y="3431511"/>
                  <a:pt x="3857330" y="4182359"/>
                  <a:pt x="2429451" y="4353606"/>
                </a:cubicBezTo>
                <a:cubicBezTo>
                  <a:pt x="1120563" y="4511679"/>
                  <a:pt x="56265" y="3359060"/>
                  <a:pt x="3380" y="2193269"/>
                </a:cubicBezTo>
                <a:cubicBezTo>
                  <a:pt x="-69336" y="731090"/>
                  <a:pt x="1041236" y="0"/>
                  <a:pt x="2383178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PpHolder4"/>
          <p:cNvSpPr>
            <a:spLocks noGrp="1"/>
          </p:cNvSpPr>
          <p:nvPr>
            <p:ph type="pic" sz="quarter" idx="13"/>
          </p:nvPr>
        </p:nvSpPr>
        <p:spPr>
          <a:xfrm>
            <a:off x="7007342" y="1803465"/>
            <a:ext cx="3206516" cy="3251070"/>
          </a:xfrm>
          <a:custGeom>
            <a:avLst/>
            <a:gdLst>
              <a:gd name="connsiteX0" fmla="*/ 2383178 w 4308338"/>
              <a:gd name="connsiteY0" fmla="*/ 0 h 4368202"/>
              <a:gd name="connsiteX1" fmla="*/ 4300237 w 4308338"/>
              <a:gd name="connsiteY1" fmla="*/ 2265719 h 4368202"/>
              <a:gd name="connsiteX2" fmla="*/ 2429451 w 4308338"/>
              <a:gd name="connsiteY2" fmla="*/ 4353606 h 4368202"/>
              <a:gd name="connsiteX3" fmla="*/ 3380 w 4308338"/>
              <a:gd name="connsiteY3" fmla="*/ 2193269 h 4368202"/>
              <a:gd name="connsiteX4" fmla="*/ 2383178 w 4308338"/>
              <a:gd name="connsiteY4" fmla="*/ 0 h 436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338" h="4368202">
                <a:moveTo>
                  <a:pt x="2383178" y="0"/>
                </a:moveTo>
                <a:cubicBezTo>
                  <a:pt x="3791225" y="0"/>
                  <a:pt x="4386174" y="1113101"/>
                  <a:pt x="4300237" y="2265719"/>
                </a:cubicBezTo>
                <a:cubicBezTo>
                  <a:pt x="4207689" y="3431511"/>
                  <a:pt x="3857330" y="4182359"/>
                  <a:pt x="2429451" y="4353606"/>
                </a:cubicBezTo>
                <a:cubicBezTo>
                  <a:pt x="1120563" y="4511679"/>
                  <a:pt x="56265" y="3359060"/>
                  <a:pt x="3380" y="2193269"/>
                </a:cubicBezTo>
                <a:cubicBezTo>
                  <a:pt x="-69336" y="731090"/>
                  <a:pt x="1041236" y="0"/>
                  <a:pt x="2383178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0118" y="0"/>
            <a:ext cx="5121882" cy="5114925"/>
          </a:xfrm>
          <a:custGeom>
            <a:avLst/>
            <a:gdLst>
              <a:gd name="connsiteX0" fmla="*/ 0 w 6589853"/>
              <a:gd name="connsiteY0" fmla="*/ 0 h 6580902"/>
              <a:gd name="connsiteX1" fmla="*/ 6589853 w 6589853"/>
              <a:gd name="connsiteY1" fmla="*/ 0 h 6580902"/>
              <a:gd name="connsiteX2" fmla="*/ 6589853 w 6589853"/>
              <a:gd name="connsiteY2" fmla="*/ 4407992 h 6580902"/>
              <a:gd name="connsiteX3" fmla="*/ 6416039 w 6589853"/>
              <a:gd name="connsiteY3" fmla="*/ 4656725 h 6580902"/>
              <a:gd name="connsiteX4" fmla="*/ 5538802 w 6589853"/>
              <a:gd name="connsiteY4" fmla="*/ 5913682 h 6580902"/>
              <a:gd name="connsiteX5" fmla="*/ 4610581 w 6589853"/>
              <a:gd name="connsiteY5" fmla="*/ 6578281 h 6580902"/>
              <a:gd name="connsiteX6" fmla="*/ 4286531 w 6589853"/>
              <a:gd name="connsiteY6" fmla="*/ 6514316 h 6580902"/>
              <a:gd name="connsiteX7" fmla="*/ 2145553 w 6589853"/>
              <a:gd name="connsiteY7" fmla="*/ 2452140 h 6580902"/>
              <a:gd name="connsiteX8" fmla="*/ 602433 w 6589853"/>
              <a:gd name="connsiteY8" fmla="*/ 1835701 h 6580902"/>
              <a:gd name="connsiteX9" fmla="*/ 255029 w 6589853"/>
              <a:gd name="connsiteY9" fmla="*/ 318312 h 6580902"/>
              <a:gd name="connsiteX10" fmla="*/ 37145 w 6589853"/>
              <a:gd name="connsiteY10" fmla="*/ 22688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853" h="6580902">
                <a:moveTo>
                  <a:pt x="0" y="0"/>
                </a:moveTo>
                <a:lnTo>
                  <a:pt x="6589853" y="0"/>
                </a:lnTo>
                <a:lnTo>
                  <a:pt x="6589853" y="4407992"/>
                </a:lnTo>
                <a:lnTo>
                  <a:pt x="6416039" y="4656725"/>
                </a:lnTo>
                <a:cubicBezTo>
                  <a:pt x="6125046" y="5084602"/>
                  <a:pt x="5838741" y="5540262"/>
                  <a:pt x="5538802" y="5913682"/>
                </a:cubicBezTo>
                <a:cubicBezTo>
                  <a:pt x="5260070" y="6257466"/>
                  <a:pt x="4935893" y="6547904"/>
                  <a:pt x="4610581" y="6578281"/>
                </a:cubicBezTo>
                <a:cubicBezTo>
                  <a:pt x="4502144" y="6588407"/>
                  <a:pt x="4393580" y="6569636"/>
                  <a:pt x="4286531" y="6514316"/>
                </a:cubicBezTo>
                <a:cubicBezTo>
                  <a:pt x="3300874" y="6024325"/>
                  <a:pt x="3131211" y="2957936"/>
                  <a:pt x="2145553" y="2452140"/>
                </a:cubicBezTo>
                <a:cubicBezTo>
                  <a:pt x="1620408" y="2183436"/>
                  <a:pt x="933679" y="2673426"/>
                  <a:pt x="602433" y="1835701"/>
                </a:cubicBezTo>
                <a:cubicBezTo>
                  <a:pt x="424691" y="1393129"/>
                  <a:pt x="440850" y="745077"/>
                  <a:pt x="255029" y="318312"/>
                </a:cubicBezTo>
                <a:cubicBezTo>
                  <a:pt x="194436" y="180008"/>
                  <a:pt x="119703" y="83195"/>
                  <a:pt x="37145" y="226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40785" y="1802984"/>
            <a:ext cx="4114801" cy="3902078"/>
          </a:xfrm>
          <a:custGeom>
            <a:avLst/>
            <a:gdLst>
              <a:gd name="connsiteX0" fmla="*/ 0 w 4990279"/>
              <a:gd name="connsiteY0" fmla="*/ 3594514 h 4732296"/>
              <a:gd name="connsiteX1" fmla="*/ 4399565 w 4990279"/>
              <a:gd name="connsiteY1" fmla="*/ 3594514 h 4732296"/>
              <a:gd name="connsiteX2" fmla="*/ 4684011 w 4990279"/>
              <a:gd name="connsiteY2" fmla="*/ 4732296 h 4732296"/>
              <a:gd name="connsiteX3" fmla="*/ 284446 w 4990279"/>
              <a:gd name="connsiteY3" fmla="*/ 4732296 h 4732296"/>
              <a:gd name="connsiteX4" fmla="*/ 590715 w 4990279"/>
              <a:gd name="connsiteY4" fmla="*/ 2396343 h 4732296"/>
              <a:gd name="connsiteX5" fmla="*/ 4990279 w 4990279"/>
              <a:gd name="connsiteY5" fmla="*/ 2396343 h 4732296"/>
              <a:gd name="connsiteX6" fmla="*/ 4705834 w 4990279"/>
              <a:gd name="connsiteY6" fmla="*/ 3534125 h 4732296"/>
              <a:gd name="connsiteX7" fmla="*/ 306269 w 4990279"/>
              <a:gd name="connsiteY7" fmla="*/ 3534125 h 4732296"/>
              <a:gd name="connsiteX8" fmla="*/ 0 w 4990279"/>
              <a:gd name="connsiteY8" fmla="*/ 1198172 h 4732296"/>
              <a:gd name="connsiteX9" fmla="*/ 4399565 w 4990279"/>
              <a:gd name="connsiteY9" fmla="*/ 1198172 h 4732296"/>
              <a:gd name="connsiteX10" fmla="*/ 4684011 w 4990279"/>
              <a:gd name="connsiteY10" fmla="*/ 2335953 h 4732296"/>
              <a:gd name="connsiteX11" fmla="*/ 284446 w 4990279"/>
              <a:gd name="connsiteY11" fmla="*/ 2335953 h 4732296"/>
              <a:gd name="connsiteX12" fmla="*/ 590715 w 4990279"/>
              <a:gd name="connsiteY12" fmla="*/ 0 h 4732296"/>
              <a:gd name="connsiteX13" fmla="*/ 4990279 w 4990279"/>
              <a:gd name="connsiteY13" fmla="*/ 0 h 4732296"/>
              <a:gd name="connsiteX14" fmla="*/ 4705834 w 4990279"/>
              <a:gd name="connsiteY14" fmla="*/ 1137782 h 4732296"/>
              <a:gd name="connsiteX15" fmla="*/ 306269 w 4990279"/>
              <a:gd name="connsiteY15" fmla="*/ 1137782 h 473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90279" h="4732296">
                <a:moveTo>
                  <a:pt x="0" y="3594514"/>
                </a:moveTo>
                <a:lnTo>
                  <a:pt x="4399565" y="3594514"/>
                </a:lnTo>
                <a:lnTo>
                  <a:pt x="4684011" y="4732296"/>
                </a:lnTo>
                <a:lnTo>
                  <a:pt x="284446" y="4732296"/>
                </a:lnTo>
                <a:close/>
                <a:moveTo>
                  <a:pt x="590715" y="2396343"/>
                </a:moveTo>
                <a:lnTo>
                  <a:pt x="4990279" y="2396343"/>
                </a:lnTo>
                <a:lnTo>
                  <a:pt x="4705834" y="3534125"/>
                </a:lnTo>
                <a:lnTo>
                  <a:pt x="306269" y="3534125"/>
                </a:lnTo>
                <a:close/>
                <a:moveTo>
                  <a:pt x="0" y="1198172"/>
                </a:moveTo>
                <a:lnTo>
                  <a:pt x="4399565" y="1198172"/>
                </a:lnTo>
                <a:lnTo>
                  <a:pt x="4684011" y="2335953"/>
                </a:lnTo>
                <a:lnTo>
                  <a:pt x="284446" y="2335953"/>
                </a:lnTo>
                <a:close/>
                <a:moveTo>
                  <a:pt x="590715" y="0"/>
                </a:moveTo>
                <a:lnTo>
                  <a:pt x="4990279" y="0"/>
                </a:lnTo>
                <a:lnTo>
                  <a:pt x="4705834" y="1137782"/>
                </a:lnTo>
                <a:lnTo>
                  <a:pt x="306269" y="1137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1828416"/>
            <a:ext cx="4071958" cy="3201167"/>
          </a:xfrm>
          <a:custGeom>
            <a:avLst/>
            <a:gdLst>
              <a:gd name="connsiteX0" fmla="*/ 4323594 w 4725126"/>
              <a:gd name="connsiteY0" fmla="*/ 1210 h 3714655"/>
              <a:gd name="connsiteX1" fmla="*/ 4512236 w 4725126"/>
              <a:gd name="connsiteY1" fmla="*/ 1069042 h 3714655"/>
              <a:gd name="connsiteX2" fmla="*/ 2752948 w 4725126"/>
              <a:gd name="connsiteY2" fmla="*/ 3713842 h 3714655"/>
              <a:gd name="connsiteX3" fmla="*/ 18033 w 4725126"/>
              <a:gd name="connsiteY3" fmla="*/ 1336753 h 3714655"/>
              <a:gd name="connsiteX4" fmla="*/ 4194255 w 4725126"/>
              <a:gd name="connsiteY4" fmla="*/ 1784 h 3714655"/>
              <a:gd name="connsiteX5" fmla="*/ 4323594 w 4725126"/>
              <a:gd name="connsiteY5" fmla="*/ 1210 h 371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5126" h="3714655">
                <a:moveTo>
                  <a:pt x="4323594" y="1210"/>
                </a:moveTo>
                <a:cubicBezTo>
                  <a:pt x="4917597" y="27780"/>
                  <a:pt x="4737441" y="489033"/>
                  <a:pt x="4512236" y="1069042"/>
                </a:cubicBezTo>
                <a:cubicBezTo>
                  <a:pt x="4272019" y="1687718"/>
                  <a:pt x="3501983" y="3669222"/>
                  <a:pt x="2752948" y="3713842"/>
                </a:cubicBezTo>
                <a:cubicBezTo>
                  <a:pt x="2003914" y="3758460"/>
                  <a:pt x="-222184" y="1955428"/>
                  <a:pt x="18033" y="1336753"/>
                </a:cubicBezTo>
                <a:cubicBezTo>
                  <a:pt x="258251" y="718078"/>
                  <a:pt x="3447095" y="36762"/>
                  <a:pt x="4194255" y="1784"/>
                </a:cubicBezTo>
                <a:cubicBezTo>
                  <a:pt x="4240953" y="-401"/>
                  <a:pt x="4283994" y="-562"/>
                  <a:pt x="4323594" y="121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890781" y="1651642"/>
            <a:ext cx="3381237" cy="3821416"/>
          </a:xfrm>
          <a:custGeom>
            <a:avLst/>
            <a:gdLst>
              <a:gd name="connsiteX0" fmla="*/ 3752843 w 5443330"/>
              <a:gd name="connsiteY0" fmla="*/ 3 h 6151957"/>
              <a:gd name="connsiteX1" fmla="*/ 4329821 w 5443330"/>
              <a:gd name="connsiteY1" fmla="*/ 177070 h 6151957"/>
              <a:gd name="connsiteX2" fmla="*/ 4439613 w 5443330"/>
              <a:gd name="connsiteY2" fmla="*/ 2597139 h 6151957"/>
              <a:gd name="connsiteX3" fmla="*/ 5370031 w 5443330"/>
              <a:gd name="connsiteY3" fmla="*/ 5580203 h 6151957"/>
              <a:gd name="connsiteX4" fmla="*/ 3711288 w 5443330"/>
              <a:gd name="connsiteY4" fmla="*/ 5777651 h 6151957"/>
              <a:gd name="connsiteX5" fmla="*/ 2658777 w 5443330"/>
              <a:gd name="connsiteY5" fmla="*/ 5236131 h 6151957"/>
              <a:gd name="connsiteX6" fmla="*/ 90766 w 5443330"/>
              <a:gd name="connsiteY6" fmla="*/ 3012681 h 6151957"/>
              <a:gd name="connsiteX7" fmla="*/ 2243196 w 5443330"/>
              <a:gd name="connsiteY7" fmla="*/ 1459247 h 6151957"/>
              <a:gd name="connsiteX8" fmla="*/ 3752843 w 5443330"/>
              <a:gd name="connsiteY8" fmla="*/ 3 h 615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330" h="6151957">
                <a:moveTo>
                  <a:pt x="3752843" y="3"/>
                </a:moveTo>
                <a:cubicBezTo>
                  <a:pt x="3929524" y="-477"/>
                  <a:pt x="4121536" y="52224"/>
                  <a:pt x="4329821" y="177070"/>
                </a:cubicBezTo>
                <a:cubicBezTo>
                  <a:pt x="5221183" y="711317"/>
                  <a:pt x="4560303" y="2027434"/>
                  <a:pt x="4439613" y="2597139"/>
                </a:cubicBezTo>
                <a:cubicBezTo>
                  <a:pt x="4290712" y="3300001"/>
                  <a:pt x="5785778" y="4406694"/>
                  <a:pt x="5370031" y="5580203"/>
                </a:cubicBezTo>
                <a:cubicBezTo>
                  <a:pt x="5196910" y="6068816"/>
                  <a:pt x="4333447" y="6477998"/>
                  <a:pt x="3711288" y="5777651"/>
                </a:cubicBezTo>
                <a:cubicBezTo>
                  <a:pt x="3393965" y="5420436"/>
                  <a:pt x="3053489" y="5095669"/>
                  <a:pt x="2658777" y="5236131"/>
                </a:cubicBezTo>
                <a:cubicBezTo>
                  <a:pt x="1100489" y="5790701"/>
                  <a:pt x="-386705" y="4564989"/>
                  <a:pt x="90766" y="3012681"/>
                </a:cubicBezTo>
                <a:cubicBezTo>
                  <a:pt x="516038" y="1630090"/>
                  <a:pt x="1939923" y="1979047"/>
                  <a:pt x="2243196" y="1459247"/>
                </a:cubicBezTo>
                <a:cubicBezTo>
                  <a:pt x="2509523" y="1002811"/>
                  <a:pt x="2987230" y="2086"/>
                  <a:pt x="3752843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7" name="PpHolder4"/>
          <p:cNvSpPr>
            <a:spLocks noGrp="1"/>
          </p:cNvSpPr>
          <p:nvPr>
            <p:ph type="pic" sz="quarter" idx="13"/>
          </p:nvPr>
        </p:nvSpPr>
        <p:spPr>
          <a:xfrm>
            <a:off x="6743700" y="1536161"/>
            <a:ext cx="3733800" cy="3785678"/>
          </a:xfrm>
          <a:custGeom>
            <a:avLst/>
            <a:gdLst>
              <a:gd name="connsiteX0" fmla="*/ 2383178 w 4308338"/>
              <a:gd name="connsiteY0" fmla="*/ 0 h 4368202"/>
              <a:gd name="connsiteX1" fmla="*/ 4300237 w 4308338"/>
              <a:gd name="connsiteY1" fmla="*/ 2265719 h 4368202"/>
              <a:gd name="connsiteX2" fmla="*/ 2429451 w 4308338"/>
              <a:gd name="connsiteY2" fmla="*/ 4353606 h 4368202"/>
              <a:gd name="connsiteX3" fmla="*/ 3380 w 4308338"/>
              <a:gd name="connsiteY3" fmla="*/ 2193269 h 4368202"/>
              <a:gd name="connsiteX4" fmla="*/ 2383178 w 4308338"/>
              <a:gd name="connsiteY4" fmla="*/ 0 h 436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338" h="4368202">
                <a:moveTo>
                  <a:pt x="2383178" y="0"/>
                </a:moveTo>
                <a:cubicBezTo>
                  <a:pt x="3791225" y="0"/>
                  <a:pt x="4386174" y="1113101"/>
                  <a:pt x="4300237" y="2265719"/>
                </a:cubicBezTo>
                <a:cubicBezTo>
                  <a:pt x="4207689" y="3431511"/>
                  <a:pt x="3857330" y="4182359"/>
                  <a:pt x="2429451" y="4353606"/>
                </a:cubicBezTo>
                <a:cubicBezTo>
                  <a:pt x="1120563" y="4511679"/>
                  <a:pt x="56265" y="3359060"/>
                  <a:pt x="3380" y="2193269"/>
                </a:cubicBezTo>
                <a:cubicBezTo>
                  <a:pt x="-69336" y="731090"/>
                  <a:pt x="1041236" y="0"/>
                  <a:pt x="2383178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8" name="PpHolder4"/>
          <p:cNvSpPr>
            <a:spLocks noGrp="1"/>
          </p:cNvSpPr>
          <p:nvPr>
            <p:ph type="pic" sz="quarter" idx="13"/>
          </p:nvPr>
        </p:nvSpPr>
        <p:spPr>
          <a:xfrm>
            <a:off x="4711914" y="2025682"/>
            <a:ext cx="2768172" cy="2806635"/>
          </a:xfrm>
          <a:custGeom>
            <a:avLst/>
            <a:gdLst>
              <a:gd name="connsiteX0" fmla="*/ 2383178 w 4308338"/>
              <a:gd name="connsiteY0" fmla="*/ 0 h 4368202"/>
              <a:gd name="connsiteX1" fmla="*/ 4300237 w 4308338"/>
              <a:gd name="connsiteY1" fmla="*/ 2265719 h 4368202"/>
              <a:gd name="connsiteX2" fmla="*/ 2429451 w 4308338"/>
              <a:gd name="connsiteY2" fmla="*/ 4353606 h 4368202"/>
              <a:gd name="connsiteX3" fmla="*/ 3380 w 4308338"/>
              <a:gd name="connsiteY3" fmla="*/ 2193269 h 4368202"/>
              <a:gd name="connsiteX4" fmla="*/ 2383178 w 4308338"/>
              <a:gd name="connsiteY4" fmla="*/ 0 h 436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338" h="4368202">
                <a:moveTo>
                  <a:pt x="2383178" y="0"/>
                </a:moveTo>
                <a:cubicBezTo>
                  <a:pt x="3791225" y="0"/>
                  <a:pt x="4386174" y="1113101"/>
                  <a:pt x="4300237" y="2265719"/>
                </a:cubicBezTo>
                <a:cubicBezTo>
                  <a:pt x="4207689" y="3431511"/>
                  <a:pt x="3857330" y="4182359"/>
                  <a:pt x="2429451" y="4353606"/>
                </a:cubicBezTo>
                <a:cubicBezTo>
                  <a:pt x="1120563" y="4511679"/>
                  <a:pt x="56265" y="3359060"/>
                  <a:pt x="3380" y="2193269"/>
                </a:cubicBezTo>
                <a:cubicBezTo>
                  <a:pt x="-69336" y="731090"/>
                  <a:pt x="1041236" y="0"/>
                  <a:pt x="2383178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PpHolder4"/>
          <p:cNvSpPr>
            <a:spLocks noGrp="1"/>
          </p:cNvSpPr>
          <p:nvPr>
            <p:ph type="pic" sz="quarter" idx="13"/>
          </p:nvPr>
        </p:nvSpPr>
        <p:spPr>
          <a:xfrm>
            <a:off x="7007342" y="1803465"/>
            <a:ext cx="3206516" cy="3251070"/>
          </a:xfrm>
          <a:custGeom>
            <a:avLst/>
            <a:gdLst>
              <a:gd name="connsiteX0" fmla="*/ 2383178 w 4308338"/>
              <a:gd name="connsiteY0" fmla="*/ 0 h 4368202"/>
              <a:gd name="connsiteX1" fmla="*/ 4300237 w 4308338"/>
              <a:gd name="connsiteY1" fmla="*/ 2265719 h 4368202"/>
              <a:gd name="connsiteX2" fmla="*/ 2429451 w 4308338"/>
              <a:gd name="connsiteY2" fmla="*/ 4353606 h 4368202"/>
              <a:gd name="connsiteX3" fmla="*/ 3380 w 4308338"/>
              <a:gd name="connsiteY3" fmla="*/ 2193269 h 4368202"/>
              <a:gd name="connsiteX4" fmla="*/ 2383178 w 4308338"/>
              <a:gd name="connsiteY4" fmla="*/ 0 h 436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338" h="4368202">
                <a:moveTo>
                  <a:pt x="2383178" y="0"/>
                </a:moveTo>
                <a:cubicBezTo>
                  <a:pt x="3791225" y="0"/>
                  <a:pt x="4386174" y="1113101"/>
                  <a:pt x="4300237" y="2265719"/>
                </a:cubicBezTo>
                <a:cubicBezTo>
                  <a:pt x="4207689" y="3431511"/>
                  <a:pt x="3857330" y="4182359"/>
                  <a:pt x="2429451" y="4353606"/>
                </a:cubicBezTo>
                <a:cubicBezTo>
                  <a:pt x="1120563" y="4511679"/>
                  <a:pt x="56265" y="3359060"/>
                  <a:pt x="3380" y="2193269"/>
                </a:cubicBezTo>
                <a:cubicBezTo>
                  <a:pt x="-69336" y="731090"/>
                  <a:pt x="1041236" y="0"/>
                  <a:pt x="2383178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ID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0118" y="0"/>
            <a:ext cx="5121882" cy="5114925"/>
          </a:xfrm>
          <a:custGeom>
            <a:avLst/>
            <a:gdLst>
              <a:gd name="connsiteX0" fmla="*/ 0 w 6589853"/>
              <a:gd name="connsiteY0" fmla="*/ 0 h 6580902"/>
              <a:gd name="connsiteX1" fmla="*/ 6589853 w 6589853"/>
              <a:gd name="connsiteY1" fmla="*/ 0 h 6580902"/>
              <a:gd name="connsiteX2" fmla="*/ 6589853 w 6589853"/>
              <a:gd name="connsiteY2" fmla="*/ 4407992 h 6580902"/>
              <a:gd name="connsiteX3" fmla="*/ 6416039 w 6589853"/>
              <a:gd name="connsiteY3" fmla="*/ 4656725 h 6580902"/>
              <a:gd name="connsiteX4" fmla="*/ 5538802 w 6589853"/>
              <a:gd name="connsiteY4" fmla="*/ 5913682 h 6580902"/>
              <a:gd name="connsiteX5" fmla="*/ 4610581 w 6589853"/>
              <a:gd name="connsiteY5" fmla="*/ 6578281 h 6580902"/>
              <a:gd name="connsiteX6" fmla="*/ 4286531 w 6589853"/>
              <a:gd name="connsiteY6" fmla="*/ 6514316 h 6580902"/>
              <a:gd name="connsiteX7" fmla="*/ 2145553 w 6589853"/>
              <a:gd name="connsiteY7" fmla="*/ 2452140 h 6580902"/>
              <a:gd name="connsiteX8" fmla="*/ 602433 w 6589853"/>
              <a:gd name="connsiteY8" fmla="*/ 1835701 h 6580902"/>
              <a:gd name="connsiteX9" fmla="*/ 255029 w 6589853"/>
              <a:gd name="connsiteY9" fmla="*/ 318312 h 6580902"/>
              <a:gd name="connsiteX10" fmla="*/ 37145 w 6589853"/>
              <a:gd name="connsiteY10" fmla="*/ 22688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853" h="6580902">
                <a:moveTo>
                  <a:pt x="0" y="0"/>
                </a:moveTo>
                <a:lnTo>
                  <a:pt x="6589853" y="0"/>
                </a:lnTo>
                <a:lnTo>
                  <a:pt x="6589853" y="4407992"/>
                </a:lnTo>
                <a:lnTo>
                  <a:pt x="6416039" y="4656725"/>
                </a:lnTo>
                <a:cubicBezTo>
                  <a:pt x="6125046" y="5084602"/>
                  <a:pt x="5838741" y="5540262"/>
                  <a:pt x="5538802" y="5913682"/>
                </a:cubicBezTo>
                <a:cubicBezTo>
                  <a:pt x="5260070" y="6257466"/>
                  <a:pt x="4935893" y="6547904"/>
                  <a:pt x="4610581" y="6578281"/>
                </a:cubicBezTo>
                <a:cubicBezTo>
                  <a:pt x="4502144" y="6588407"/>
                  <a:pt x="4393580" y="6569636"/>
                  <a:pt x="4286531" y="6514316"/>
                </a:cubicBezTo>
                <a:cubicBezTo>
                  <a:pt x="3300874" y="6024325"/>
                  <a:pt x="3131211" y="2957936"/>
                  <a:pt x="2145553" y="2452140"/>
                </a:cubicBezTo>
                <a:cubicBezTo>
                  <a:pt x="1620408" y="2183436"/>
                  <a:pt x="933679" y="2673426"/>
                  <a:pt x="602433" y="1835701"/>
                </a:cubicBezTo>
                <a:cubicBezTo>
                  <a:pt x="424691" y="1393129"/>
                  <a:pt x="440850" y="745077"/>
                  <a:pt x="255029" y="318312"/>
                </a:cubicBezTo>
                <a:cubicBezTo>
                  <a:pt x="194436" y="180008"/>
                  <a:pt x="119703" y="83195"/>
                  <a:pt x="37145" y="226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40785" y="1802984"/>
            <a:ext cx="4114801" cy="3902078"/>
          </a:xfrm>
          <a:custGeom>
            <a:avLst/>
            <a:gdLst>
              <a:gd name="connsiteX0" fmla="*/ 0 w 4990279"/>
              <a:gd name="connsiteY0" fmla="*/ 3594514 h 4732296"/>
              <a:gd name="connsiteX1" fmla="*/ 4399565 w 4990279"/>
              <a:gd name="connsiteY1" fmla="*/ 3594514 h 4732296"/>
              <a:gd name="connsiteX2" fmla="*/ 4684011 w 4990279"/>
              <a:gd name="connsiteY2" fmla="*/ 4732296 h 4732296"/>
              <a:gd name="connsiteX3" fmla="*/ 284446 w 4990279"/>
              <a:gd name="connsiteY3" fmla="*/ 4732296 h 4732296"/>
              <a:gd name="connsiteX4" fmla="*/ 590715 w 4990279"/>
              <a:gd name="connsiteY4" fmla="*/ 2396343 h 4732296"/>
              <a:gd name="connsiteX5" fmla="*/ 4990279 w 4990279"/>
              <a:gd name="connsiteY5" fmla="*/ 2396343 h 4732296"/>
              <a:gd name="connsiteX6" fmla="*/ 4705834 w 4990279"/>
              <a:gd name="connsiteY6" fmla="*/ 3534125 h 4732296"/>
              <a:gd name="connsiteX7" fmla="*/ 306269 w 4990279"/>
              <a:gd name="connsiteY7" fmla="*/ 3534125 h 4732296"/>
              <a:gd name="connsiteX8" fmla="*/ 0 w 4990279"/>
              <a:gd name="connsiteY8" fmla="*/ 1198172 h 4732296"/>
              <a:gd name="connsiteX9" fmla="*/ 4399565 w 4990279"/>
              <a:gd name="connsiteY9" fmla="*/ 1198172 h 4732296"/>
              <a:gd name="connsiteX10" fmla="*/ 4684011 w 4990279"/>
              <a:gd name="connsiteY10" fmla="*/ 2335953 h 4732296"/>
              <a:gd name="connsiteX11" fmla="*/ 284446 w 4990279"/>
              <a:gd name="connsiteY11" fmla="*/ 2335953 h 4732296"/>
              <a:gd name="connsiteX12" fmla="*/ 590715 w 4990279"/>
              <a:gd name="connsiteY12" fmla="*/ 0 h 4732296"/>
              <a:gd name="connsiteX13" fmla="*/ 4990279 w 4990279"/>
              <a:gd name="connsiteY13" fmla="*/ 0 h 4732296"/>
              <a:gd name="connsiteX14" fmla="*/ 4705834 w 4990279"/>
              <a:gd name="connsiteY14" fmla="*/ 1137782 h 4732296"/>
              <a:gd name="connsiteX15" fmla="*/ 306269 w 4990279"/>
              <a:gd name="connsiteY15" fmla="*/ 1137782 h 473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90279" h="4732296">
                <a:moveTo>
                  <a:pt x="0" y="3594514"/>
                </a:moveTo>
                <a:lnTo>
                  <a:pt x="4399565" y="3594514"/>
                </a:lnTo>
                <a:lnTo>
                  <a:pt x="4684011" y="4732296"/>
                </a:lnTo>
                <a:lnTo>
                  <a:pt x="284446" y="4732296"/>
                </a:lnTo>
                <a:close/>
                <a:moveTo>
                  <a:pt x="590715" y="2396343"/>
                </a:moveTo>
                <a:lnTo>
                  <a:pt x="4990279" y="2396343"/>
                </a:lnTo>
                <a:lnTo>
                  <a:pt x="4705834" y="3534125"/>
                </a:lnTo>
                <a:lnTo>
                  <a:pt x="306269" y="3534125"/>
                </a:lnTo>
                <a:close/>
                <a:moveTo>
                  <a:pt x="0" y="1198172"/>
                </a:moveTo>
                <a:lnTo>
                  <a:pt x="4399565" y="1198172"/>
                </a:lnTo>
                <a:lnTo>
                  <a:pt x="4684011" y="2335953"/>
                </a:lnTo>
                <a:lnTo>
                  <a:pt x="284446" y="2335953"/>
                </a:lnTo>
                <a:close/>
                <a:moveTo>
                  <a:pt x="590715" y="0"/>
                </a:moveTo>
                <a:lnTo>
                  <a:pt x="4990279" y="0"/>
                </a:lnTo>
                <a:lnTo>
                  <a:pt x="4705834" y="1137782"/>
                </a:lnTo>
                <a:lnTo>
                  <a:pt x="306269" y="1137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1828416"/>
            <a:ext cx="4071958" cy="3201167"/>
          </a:xfrm>
          <a:custGeom>
            <a:avLst/>
            <a:gdLst>
              <a:gd name="connsiteX0" fmla="*/ 4323594 w 4725126"/>
              <a:gd name="connsiteY0" fmla="*/ 1210 h 3714655"/>
              <a:gd name="connsiteX1" fmla="*/ 4512236 w 4725126"/>
              <a:gd name="connsiteY1" fmla="*/ 1069042 h 3714655"/>
              <a:gd name="connsiteX2" fmla="*/ 2752948 w 4725126"/>
              <a:gd name="connsiteY2" fmla="*/ 3713842 h 3714655"/>
              <a:gd name="connsiteX3" fmla="*/ 18033 w 4725126"/>
              <a:gd name="connsiteY3" fmla="*/ 1336753 h 3714655"/>
              <a:gd name="connsiteX4" fmla="*/ 4194255 w 4725126"/>
              <a:gd name="connsiteY4" fmla="*/ 1784 h 3714655"/>
              <a:gd name="connsiteX5" fmla="*/ 4323594 w 4725126"/>
              <a:gd name="connsiteY5" fmla="*/ 1210 h 371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5126" h="3714655">
                <a:moveTo>
                  <a:pt x="4323594" y="1210"/>
                </a:moveTo>
                <a:cubicBezTo>
                  <a:pt x="4917597" y="27780"/>
                  <a:pt x="4737441" y="489033"/>
                  <a:pt x="4512236" y="1069042"/>
                </a:cubicBezTo>
                <a:cubicBezTo>
                  <a:pt x="4272019" y="1687718"/>
                  <a:pt x="3501983" y="3669222"/>
                  <a:pt x="2752948" y="3713842"/>
                </a:cubicBezTo>
                <a:cubicBezTo>
                  <a:pt x="2003914" y="3758460"/>
                  <a:pt x="-222184" y="1955428"/>
                  <a:pt x="18033" y="1336753"/>
                </a:cubicBezTo>
                <a:cubicBezTo>
                  <a:pt x="258251" y="718078"/>
                  <a:pt x="3447095" y="36762"/>
                  <a:pt x="4194255" y="1784"/>
                </a:cubicBezTo>
                <a:cubicBezTo>
                  <a:pt x="4240953" y="-401"/>
                  <a:pt x="4283994" y="-562"/>
                  <a:pt x="4323594" y="121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7C5E-5C27-4CC1-8A6D-7C9517FD3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E2A-71B4-4C52-965E-004C5EC41F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3" Type="http://schemas.openxmlformats.org/officeDocument/2006/relationships/tags" Target="../tags/tag4.xml"/><Relationship Id="rId2" Type="http://schemas.openxmlformats.org/officeDocument/2006/relationships/image" Target="../media/image8.jpe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412108" y="0"/>
            <a:ext cx="150163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608962" y="0"/>
            <a:ext cx="150163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805816" y="0"/>
            <a:ext cx="1501634" cy="6858000"/>
          </a:xfrm>
          <a:prstGeom prst="rect">
            <a:avLst/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chemeClr val="accent2">
                <a:alpha val="23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"/>
          <a:stretch>
            <a:fillRect/>
          </a:stretch>
        </p:blipFill>
        <p:spPr>
          <a:xfrm>
            <a:off x="8040001" y="98302"/>
            <a:ext cx="4151999" cy="675969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09718" y="1916148"/>
            <a:ext cx="581493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5C76B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宁夏大学新华学院</a:t>
            </a:r>
            <a:endParaRPr lang="en-US" altLang="zh-CN" sz="5400" b="1" dirty="0" smtClean="0">
              <a:solidFill>
                <a:srgbClr val="5C76B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5C76B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固定资产管理系统操作说明</a:t>
            </a:r>
            <a:endParaRPr lang="zh-CN" altLang="en-US" sz="3600" b="1" dirty="0">
              <a:solidFill>
                <a:srgbClr val="5C76B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PA-圆角矩形 28"/>
          <p:cNvSpPr/>
          <p:nvPr>
            <p:custDataLst>
              <p:tags r:id="rId2"/>
            </p:custDataLst>
          </p:nvPr>
        </p:nvSpPr>
        <p:spPr>
          <a:xfrm>
            <a:off x="1023087" y="4319756"/>
            <a:ext cx="1501634" cy="423750"/>
          </a:xfrm>
          <a:prstGeom prst="roundRect">
            <a:avLst>
              <a:gd name="adj" fmla="val 29500"/>
            </a:avLst>
          </a:prstGeom>
          <a:solidFill>
            <a:srgbClr val="5C76B5"/>
          </a:solidFill>
          <a:ln w="194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7385" tIns="48693" rIns="97385" bIns="48693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后勤保障处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6" name="PA-圆角矩形 28"/>
          <p:cNvSpPr/>
          <p:nvPr>
            <p:custDataLst>
              <p:tags r:id="rId3"/>
            </p:custDataLst>
          </p:nvPr>
        </p:nvSpPr>
        <p:spPr>
          <a:xfrm>
            <a:off x="2759700" y="4319756"/>
            <a:ext cx="1501634" cy="423750"/>
          </a:xfrm>
          <a:prstGeom prst="roundRect">
            <a:avLst>
              <a:gd name="adj" fmla="val 29500"/>
            </a:avLst>
          </a:prstGeom>
          <a:noFill/>
          <a:ln w="9525" cap="flat">
            <a:solidFill>
              <a:srgbClr val="5C76B5"/>
            </a:solidFill>
            <a:prstDash val="solid"/>
            <a:miter/>
          </a:ln>
        </p:spPr>
        <p:txBody>
          <a:bodyPr rot="0" spcFirstLastPara="0" vertOverflow="overflow" horzOverflow="overflow" vert="horz" wrap="square" lIns="97385" tIns="48693" rIns="97385" bIns="48693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2022.04.15</a:t>
            </a:r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/>
      <p:bldP spid="23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" y="1191895"/>
            <a:ext cx="11490960" cy="520636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6083" y="40485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299325" y="2465705"/>
            <a:ext cx="762000" cy="20193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" y="1122316"/>
            <a:ext cx="11351895" cy="51435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045631" y="1745476"/>
            <a:ext cx="883104" cy="35550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" y="1227546"/>
            <a:ext cx="11268075" cy="506920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7576457" y="4368800"/>
            <a:ext cx="885372" cy="47897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305" y="1202055"/>
            <a:ext cx="11351260" cy="513969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26857" y="2278744"/>
            <a:ext cx="1873931" cy="4354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4804229" y="3062514"/>
            <a:ext cx="986971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1242695"/>
            <a:ext cx="11439525" cy="52070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8" y="1178332"/>
            <a:ext cx="11353800" cy="51562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97612" y="5738924"/>
            <a:ext cx="1233261" cy="3866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605" y="1254760"/>
            <a:ext cx="11348085" cy="512381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602515" y="3262630"/>
            <a:ext cx="1045028" cy="18923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124325" y="1894205"/>
            <a:ext cx="762000" cy="20193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" y="1231900"/>
            <a:ext cx="10699750" cy="485902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0515600" y="3556001"/>
            <a:ext cx="647700" cy="44994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238171" y="3425371"/>
            <a:ext cx="648154" cy="5805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49" y="1169489"/>
            <a:ext cx="11138535" cy="504317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61125" y="4862286"/>
            <a:ext cx="762000" cy="34534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46" y="1191895"/>
            <a:ext cx="11468735" cy="520509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707085" y="1785258"/>
            <a:ext cx="633639" cy="46445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364686" y="1785258"/>
            <a:ext cx="188685" cy="46445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 rot="16200000">
            <a:off x="7861464" y="3534869"/>
            <a:ext cx="2761513" cy="2450456"/>
            <a:chOff x="7336522" y="0"/>
            <a:chExt cx="1774074" cy="6858005"/>
          </a:xfrm>
        </p:grpSpPr>
        <p:sp>
          <p:nvSpPr>
            <p:cNvPr id="47" name="矩形 46"/>
            <p:cNvSpPr/>
            <p:nvPr/>
          </p:nvSpPr>
          <p:spPr>
            <a:xfrm>
              <a:off x="7336522" y="4"/>
              <a:ext cx="1501634" cy="68580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7608962" y="0"/>
              <a:ext cx="150163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 flipH="1">
            <a:off x="8016985" y="4460118"/>
            <a:ext cx="2450455" cy="897392"/>
          </a:xfrm>
          <a:prstGeom prst="rect">
            <a:avLst/>
          </a:prstGeom>
          <a:gradFill>
            <a:gsLst>
              <a:gs pos="16000">
                <a:schemeClr val="accent1">
                  <a:lumMod val="85000"/>
                  <a:lumOff val="1500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占位符 8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/>
          <a:stretch>
            <a:fillRect/>
          </a:stretch>
        </p:blipFill>
        <p:spPr>
          <a:xfrm>
            <a:off x="8016985" y="0"/>
            <a:ext cx="2450461" cy="4474615"/>
          </a:xfrm>
          <a:prstGeom prst="rect">
            <a:avLst/>
          </a:prstGeom>
        </p:spPr>
      </p:pic>
      <p:sp>
        <p:nvSpPr>
          <p:cNvPr id="51" name="矩形: 圆角 50"/>
          <p:cNvSpPr/>
          <p:nvPr/>
        </p:nvSpPr>
        <p:spPr>
          <a:xfrm>
            <a:off x="1490848" y="2092943"/>
            <a:ext cx="561790" cy="561790"/>
          </a:xfrm>
          <a:prstGeom prst="roundRect">
            <a:avLst/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chemeClr val="accent2">
                <a:alpha val="23000"/>
              </a:scheme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304391" y="205772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资产入账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1490848" y="3132004"/>
            <a:ext cx="561790" cy="561790"/>
          </a:xfrm>
          <a:prstGeom prst="roundRect">
            <a:avLst/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chemeClr val="accent2">
                <a:alpha val="23000"/>
              </a:scheme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314629" y="31192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资产查询及导出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344266" y="404813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/CONTENTS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0" y="720656"/>
            <a:ext cx="1100843" cy="76200"/>
          </a:xfrm>
          <a:prstGeom prst="rect">
            <a:avLst/>
          </a:prstGeom>
          <a:solidFill>
            <a:srgbClr val="5C7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/>
      <p:bldP spid="53" grpId="0" animBg="1"/>
      <p:bldP spid="54" grpId="0"/>
      <p:bldP spid="59" grpId="0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1" y="1191895"/>
            <a:ext cx="11392845" cy="5205095"/>
          </a:xfrm>
          <a:prstGeom prst="rect">
            <a:avLst/>
          </a:prstGeom>
          <a:ln w="15875">
            <a:noFill/>
          </a:ln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263086" y="1407886"/>
            <a:ext cx="431850" cy="59508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0363200" y="2191657"/>
            <a:ext cx="34834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rot="16200000">
            <a:off x="5273966" y="-2999966"/>
            <a:ext cx="1645657" cy="12193590"/>
            <a:chOff x="7464939" y="0"/>
            <a:chExt cx="1645657" cy="6858000"/>
          </a:xfrm>
        </p:grpSpPr>
        <p:sp>
          <p:nvSpPr>
            <p:cNvPr id="15" name="矩形 14"/>
            <p:cNvSpPr/>
            <p:nvPr/>
          </p:nvSpPr>
          <p:spPr>
            <a:xfrm>
              <a:off x="7464939" y="0"/>
              <a:ext cx="150163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608962" y="0"/>
              <a:ext cx="150163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-1" y="3055094"/>
            <a:ext cx="12193588" cy="576510"/>
          </a:xfrm>
          <a:prstGeom prst="rect">
            <a:avLst/>
          </a:prstGeom>
          <a:gradFill>
            <a:gsLst>
              <a:gs pos="16000">
                <a:schemeClr val="accent1">
                  <a:lumMod val="85000"/>
                  <a:lumOff val="1500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占位符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9" b="14465"/>
          <a:stretch>
            <a:fillRect/>
          </a:stretch>
        </p:blipFill>
        <p:spPr>
          <a:xfrm>
            <a:off x="-1" y="0"/>
            <a:ext cx="12176329" cy="30550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094180" y="4918359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资产</a:t>
            </a:r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查询及导出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446108" y="4499817"/>
            <a:ext cx="0" cy="1414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/>
          <p:cNvSpPr/>
          <p:nvPr/>
        </p:nvSpPr>
        <p:spPr>
          <a:xfrm>
            <a:off x="1325561" y="4499817"/>
            <a:ext cx="1414078" cy="1414078"/>
          </a:xfrm>
          <a:prstGeom prst="roundRect">
            <a:avLst/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chemeClr val="accent2">
                <a:alpha val="23000"/>
              </a:scheme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6" name="图形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56" y="4587012"/>
            <a:ext cx="1239688" cy="123968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152578" y="4475037"/>
            <a:ext cx="166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  01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057234" y="4550034"/>
            <a:ext cx="2119094" cy="1399246"/>
            <a:chOff x="10057234" y="4440039"/>
            <a:chExt cx="2119094" cy="1399246"/>
          </a:xfrm>
          <a:solidFill>
            <a:schemeClr val="bg1">
              <a:lumMod val="85000"/>
              <a:alpha val="48000"/>
            </a:schemeClr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11134336" y="4440039"/>
              <a:ext cx="1041992" cy="1399246"/>
              <a:chOff x="1668850" y="4397238"/>
              <a:chExt cx="1041992" cy="1399246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 rot="16200000">
                <a:off x="1668850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 rot="16200000">
                <a:off x="1668850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 rot="16200000">
                <a:off x="1668850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 rot="16200000">
                <a:off x="1668850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 rot="16200000">
                <a:off x="1668850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 rot="16200000">
                <a:off x="1668850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 rot="16200000">
                <a:off x="1668850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 rot="16200000">
                <a:off x="1668850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 rot="16200000">
                <a:off x="1847477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 rot="16200000">
                <a:off x="1847477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 rot="16200000">
                <a:off x="1847477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 rot="16200000">
                <a:off x="1847477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 rot="16200000">
                <a:off x="1847477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 rot="16200000">
                <a:off x="1847477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 rot="16200000">
                <a:off x="1847477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 rot="16200000">
                <a:off x="1847477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 rot="16200000">
                <a:off x="2026104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 rot="16200000">
                <a:off x="2026104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 rot="16200000">
                <a:off x="2026104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 rot="16200000">
                <a:off x="2026104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 rot="16200000">
                <a:off x="2026104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 rot="16200000">
                <a:off x="2026104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 rot="16200000">
                <a:off x="2026104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 rot="16200000">
                <a:off x="2026104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 rot="16200000">
                <a:off x="2204732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 rot="16200000">
                <a:off x="2204732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 rot="16200000">
                <a:off x="2204732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 rot="16200000">
                <a:off x="2204732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 rot="16200000">
                <a:off x="2204732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 rot="16200000">
                <a:off x="2204732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 rot="16200000">
                <a:off x="2204732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 rot="16200000">
                <a:off x="2204732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 rot="16200000">
                <a:off x="2383359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 rot="16200000">
                <a:off x="2383359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 rot="16200000">
                <a:off x="2383359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 rot="16200000">
                <a:off x="2383359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 rot="16200000">
                <a:off x="2383359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 rot="16200000">
                <a:off x="2383359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 rot="16200000">
                <a:off x="2383359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 rot="16200000">
                <a:off x="2383359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 rot="16200000">
                <a:off x="2561986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6200000">
                <a:off x="2561986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6200000">
                <a:off x="2561986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16200000">
                <a:off x="2561986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 rot="16200000">
                <a:off x="2561986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 rot="16200000">
                <a:off x="2561986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 rot="16200000">
                <a:off x="2561986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 rot="16200000">
                <a:off x="2561986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0057234" y="4440039"/>
              <a:ext cx="1041992" cy="1399246"/>
              <a:chOff x="1668850" y="4397238"/>
              <a:chExt cx="1041992" cy="1399246"/>
            </a:xfrm>
            <a:grpFill/>
          </p:grpSpPr>
          <p:sp>
            <p:nvSpPr>
              <p:cNvPr id="31" name="椭圆 30"/>
              <p:cNvSpPr/>
              <p:nvPr/>
            </p:nvSpPr>
            <p:spPr>
              <a:xfrm rot="16200000">
                <a:off x="1668850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1668850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1668850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 rot="16200000">
                <a:off x="1668850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16200000">
                <a:off x="1668850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 rot="16200000">
                <a:off x="1668850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 rot="16200000">
                <a:off x="1668850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 rot="16200000">
                <a:off x="1668850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 rot="16200000">
                <a:off x="1847477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 rot="16200000">
                <a:off x="1847477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 rot="16200000">
                <a:off x="1847477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rot="16200000">
                <a:off x="1847477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16200000">
                <a:off x="1847477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 rot="16200000">
                <a:off x="1847477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 rot="16200000">
                <a:off x="1847477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 rot="16200000">
                <a:off x="1847477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 rot="16200000">
                <a:off x="2026104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 rot="16200000">
                <a:off x="2026104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6200000">
                <a:off x="2026104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6200000">
                <a:off x="2026104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6200000">
                <a:off x="2026104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 rot="16200000">
                <a:off x="2026104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16200000">
                <a:off x="2026104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 rot="16200000">
                <a:off x="2026104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 rot="16200000">
                <a:off x="2204732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 rot="16200000">
                <a:off x="2204732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 rot="16200000">
                <a:off x="2204732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rot="16200000">
                <a:off x="2204732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 rot="16200000">
                <a:off x="2204732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 rot="16200000">
                <a:off x="2204732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 rot="16200000">
                <a:off x="2204732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 rot="16200000">
                <a:off x="2204732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 rot="16200000">
                <a:off x="2383359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 rot="16200000">
                <a:off x="2383359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 rot="16200000">
                <a:off x="2383359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 rot="16200000">
                <a:off x="2383359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 rot="16200000">
                <a:off x="2383359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 rot="16200000">
                <a:off x="2383359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 rot="16200000">
                <a:off x="2383359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 rot="16200000">
                <a:off x="2383359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 rot="16200000">
                <a:off x="2561986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 rot="16200000">
                <a:off x="2561986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 rot="16200000">
                <a:off x="2561986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 rot="16200000">
                <a:off x="2561986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 rot="16200000">
                <a:off x="2561986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 rot="16200000">
                <a:off x="2561986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 rot="16200000">
                <a:off x="2561986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 rot="16200000">
                <a:off x="2561986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bldLvl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555" y="1284605"/>
            <a:ext cx="11185525" cy="507682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资产查询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78155" y="3048000"/>
            <a:ext cx="838200" cy="478971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656" y="1303020"/>
            <a:ext cx="11501120" cy="523494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资产查询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413831" y="1843497"/>
            <a:ext cx="1051106" cy="31196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02" y="1267460"/>
            <a:ext cx="11396345" cy="51689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资产查询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561943" y="2075541"/>
            <a:ext cx="856343" cy="39415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195155"/>
            <a:ext cx="11355705" cy="515575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资产查询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4286" y="2569029"/>
            <a:ext cx="986971" cy="29028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668000" y="1814286"/>
            <a:ext cx="551543" cy="406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" y="1316990"/>
            <a:ext cx="10965815" cy="500253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6083" y="40485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资产查询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735049" y="3890826"/>
            <a:ext cx="752836" cy="40948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640" y="1207135"/>
            <a:ext cx="11198225" cy="506476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资产查询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51332" y="4905559"/>
            <a:ext cx="6239510" cy="1117871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rot="16200000">
            <a:off x="5273966" y="-2999966"/>
            <a:ext cx="1645657" cy="12193590"/>
            <a:chOff x="7464939" y="0"/>
            <a:chExt cx="1645657" cy="6858000"/>
          </a:xfrm>
        </p:grpSpPr>
        <p:sp>
          <p:nvSpPr>
            <p:cNvPr id="15" name="矩形 14"/>
            <p:cNvSpPr/>
            <p:nvPr/>
          </p:nvSpPr>
          <p:spPr>
            <a:xfrm>
              <a:off x="7464939" y="0"/>
              <a:ext cx="150163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608962" y="0"/>
              <a:ext cx="150163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-1" y="3055094"/>
            <a:ext cx="12193588" cy="576510"/>
          </a:xfrm>
          <a:prstGeom prst="rect">
            <a:avLst/>
          </a:prstGeom>
          <a:gradFill>
            <a:gsLst>
              <a:gs pos="16000">
                <a:schemeClr val="accent1">
                  <a:lumMod val="85000"/>
                  <a:lumOff val="1500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占位符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9" b="14465"/>
          <a:stretch>
            <a:fillRect/>
          </a:stretch>
        </p:blipFill>
        <p:spPr>
          <a:xfrm>
            <a:off x="-1" y="0"/>
            <a:ext cx="12176329" cy="30550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094180" y="4918359"/>
            <a:ext cx="374441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资产</a:t>
            </a:r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入账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446108" y="4499817"/>
            <a:ext cx="0" cy="1414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/>
          <p:cNvSpPr/>
          <p:nvPr/>
        </p:nvSpPr>
        <p:spPr>
          <a:xfrm>
            <a:off x="1325561" y="4499817"/>
            <a:ext cx="1414078" cy="1414078"/>
          </a:xfrm>
          <a:prstGeom prst="roundRect">
            <a:avLst/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chemeClr val="accent2">
                <a:alpha val="23000"/>
              </a:scheme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2756" y="4587012"/>
            <a:ext cx="1239688" cy="123968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152578" y="4475037"/>
            <a:ext cx="166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  01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057234" y="4550034"/>
            <a:ext cx="2119094" cy="1399246"/>
            <a:chOff x="10057234" y="4440039"/>
            <a:chExt cx="2119094" cy="1399246"/>
          </a:xfrm>
          <a:solidFill>
            <a:schemeClr val="bg1">
              <a:lumMod val="85000"/>
              <a:alpha val="48000"/>
            </a:schemeClr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11134336" y="4440039"/>
              <a:ext cx="1041992" cy="1399246"/>
              <a:chOff x="1668850" y="4397238"/>
              <a:chExt cx="1041992" cy="1399246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 rot="16200000">
                <a:off x="1668850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 rot="16200000">
                <a:off x="1668850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 rot="16200000">
                <a:off x="1668850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 rot="16200000">
                <a:off x="1668850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 rot="16200000">
                <a:off x="1668850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 rot="16200000">
                <a:off x="1668850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 rot="16200000">
                <a:off x="1668850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 rot="16200000">
                <a:off x="1668850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 rot="16200000">
                <a:off x="1847477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 rot="16200000">
                <a:off x="1847477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 rot="16200000">
                <a:off x="1847477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 rot="16200000">
                <a:off x="1847477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 rot="16200000">
                <a:off x="1847477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 rot="16200000">
                <a:off x="1847477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 rot="16200000">
                <a:off x="1847477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 rot="16200000">
                <a:off x="1847477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 rot="16200000">
                <a:off x="2026104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 rot="16200000">
                <a:off x="2026104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 rot="16200000">
                <a:off x="2026104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 rot="16200000">
                <a:off x="2026104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 rot="16200000">
                <a:off x="2026104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 rot="16200000">
                <a:off x="2026104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 rot="16200000">
                <a:off x="2026104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 rot="16200000">
                <a:off x="2026104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 rot="16200000">
                <a:off x="2204732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 rot="16200000">
                <a:off x="2204732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 rot="16200000">
                <a:off x="2204732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 rot="16200000">
                <a:off x="2204732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 rot="16200000">
                <a:off x="2204732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 rot="16200000">
                <a:off x="2204732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 rot="16200000">
                <a:off x="2204732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 rot="16200000">
                <a:off x="2204732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 rot="16200000">
                <a:off x="2383359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 rot="16200000">
                <a:off x="2383359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 rot="16200000">
                <a:off x="2383359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 rot="16200000">
                <a:off x="2383359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 rot="16200000">
                <a:off x="2383359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 rot="16200000">
                <a:off x="2383359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 rot="16200000">
                <a:off x="2383359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 rot="16200000">
                <a:off x="2383359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 rot="16200000">
                <a:off x="2561986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6200000">
                <a:off x="2561986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6200000">
                <a:off x="2561986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16200000">
                <a:off x="2561986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 rot="16200000">
                <a:off x="2561986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 rot="16200000">
                <a:off x="2561986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 rot="16200000">
                <a:off x="2561986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 rot="16200000">
                <a:off x="2561986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0057234" y="4440039"/>
              <a:ext cx="1041992" cy="1399246"/>
              <a:chOff x="1668850" y="4397238"/>
              <a:chExt cx="1041992" cy="1399246"/>
            </a:xfrm>
            <a:grpFill/>
          </p:grpSpPr>
          <p:sp>
            <p:nvSpPr>
              <p:cNvPr id="31" name="椭圆 30"/>
              <p:cNvSpPr/>
              <p:nvPr/>
            </p:nvSpPr>
            <p:spPr>
              <a:xfrm rot="16200000">
                <a:off x="1668850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1668850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1668850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 rot="16200000">
                <a:off x="1668850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16200000">
                <a:off x="1668850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 rot="16200000">
                <a:off x="1668850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 rot="16200000">
                <a:off x="1668850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 rot="16200000">
                <a:off x="1668850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 rot="16200000">
                <a:off x="1847477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 rot="16200000">
                <a:off x="1847477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 rot="16200000">
                <a:off x="1847477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rot="16200000">
                <a:off x="1847477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16200000">
                <a:off x="1847477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 rot="16200000">
                <a:off x="1847477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 rot="16200000">
                <a:off x="1847477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 rot="16200000">
                <a:off x="1847477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 rot="16200000">
                <a:off x="2026104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 rot="16200000">
                <a:off x="2026104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6200000">
                <a:off x="2026104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6200000">
                <a:off x="2026104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6200000">
                <a:off x="2026104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 rot="16200000">
                <a:off x="2026104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16200000">
                <a:off x="2026104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 rot="16200000">
                <a:off x="2026104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 rot="16200000">
                <a:off x="2204732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 rot="16200000">
                <a:off x="2204732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 rot="16200000">
                <a:off x="2204732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rot="16200000">
                <a:off x="2204732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 rot="16200000">
                <a:off x="2204732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 rot="16200000">
                <a:off x="2204732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 rot="16200000">
                <a:off x="2204732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 rot="16200000">
                <a:off x="2204732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 rot="16200000">
                <a:off x="2383359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 rot="16200000">
                <a:off x="2383359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 rot="16200000">
                <a:off x="2383359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 rot="16200000">
                <a:off x="2383359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 rot="16200000">
                <a:off x="2383359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 rot="16200000">
                <a:off x="2383359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 rot="16200000">
                <a:off x="2383359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 rot="16200000">
                <a:off x="2383359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 rot="16200000">
                <a:off x="2561986" y="564762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 rot="16200000">
                <a:off x="2561986" y="5469001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 rot="16200000">
                <a:off x="2561986" y="5290374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 rot="16200000">
                <a:off x="2561986" y="5111747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 rot="16200000">
                <a:off x="2561986" y="4933120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 rot="16200000">
                <a:off x="2561986" y="4754492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 rot="16200000">
                <a:off x="2561986" y="4575865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 rot="16200000">
                <a:off x="2561986" y="4397238"/>
                <a:ext cx="148856" cy="1488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305008"/>
            <a:ext cx="11579860" cy="486329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989457"/>
            <a:ext cx="11579860" cy="549440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49371" y="3736658"/>
            <a:ext cx="870858" cy="12417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r="18135"/>
          <a:stretch>
            <a:fillRect/>
          </a:stretch>
        </p:blipFill>
        <p:spPr/>
      </p:pic>
      <p:sp>
        <p:nvSpPr>
          <p:cNvPr id="4" name="Freeform: Shape 6"/>
          <p:cNvSpPr/>
          <p:nvPr/>
        </p:nvSpPr>
        <p:spPr>
          <a:xfrm rot="10800000" flipH="1">
            <a:off x="6470925" y="0"/>
            <a:ext cx="4448303" cy="5114924"/>
          </a:xfrm>
          <a:custGeom>
            <a:avLst/>
            <a:gdLst>
              <a:gd name="connsiteX0" fmla="*/ 0 w 5723222"/>
              <a:gd name="connsiteY0" fmla="*/ 6580903 h 6580903"/>
              <a:gd name="connsiteX1" fmla="*/ 765860 w 5723222"/>
              <a:gd name="connsiteY1" fmla="*/ 6580903 h 6580903"/>
              <a:gd name="connsiteX2" fmla="*/ 809280 w 5723222"/>
              <a:gd name="connsiteY2" fmla="*/ 6558216 h 6580903"/>
              <a:gd name="connsiteX3" fmla="*/ 1063982 w 5723222"/>
              <a:gd name="connsiteY3" fmla="*/ 6262592 h 6580903"/>
              <a:gd name="connsiteX4" fmla="*/ 1470091 w 5723222"/>
              <a:gd name="connsiteY4" fmla="*/ 4745203 h 6580903"/>
              <a:gd name="connsiteX5" fmla="*/ 3273968 w 5723222"/>
              <a:gd name="connsiteY5" fmla="*/ 4128764 h 6580903"/>
              <a:gd name="connsiteX6" fmla="*/ 5671445 w 5723222"/>
              <a:gd name="connsiteY6" fmla="*/ 119916 h 6580903"/>
              <a:gd name="connsiteX7" fmla="*/ 5723222 w 5723222"/>
              <a:gd name="connsiteY7" fmla="*/ 93690 h 6580903"/>
              <a:gd name="connsiteX8" fmla="*/ 5673834 w 5723222"/>
              <a:gd name="connsiteY8" fmla="*/ 70936 h 6580903"/>
              <a:gd name="connsiteX9" fmla="*/ 5389679 w 5723222"/>
              <a:gd name="connsiteY9" fmla="*/ 2621 h 6580903"/>
              <a:gd name="connsiteX10" fmla="*/ 5010871 w 5723222"/>
              <a:gd name="connsiteY10" fmla="*/ 66587 h 6580903"/>
              <a:gd name="connsiteX11" fmla="*/ 2508110 w 5723222"/>
              <a:gd name="connsiteY11" fmla="*/ 4128763 h 6580903"/>
              <a:gd name="connsiteX12" fmla="*/ 704233 w 5723222"/>
              <a:gd name="connsiteY12" fmla="*/ 4745202 h 6580903"/>
              <a:gd name="connsiteX13" fmla="*/ 298125 w 5723222"/>
              <a:gd name="connsiteY13" fmla="*/ 6262591 h 6580903"/>
              <a:gd name="connsiteX14" fmla="*/ 43422 w 5723222"/>
              <a:gd name="connsiteY14" fmla="*/ 6558215 h 65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3222" h="6580903">
                <a:moveTo>
                  <a:pt x="0" y="6580903"/>
                </a:moveTo>
                <a:lnTo>
                  <a:pt x="765860" y="6580903"/>
                </a:lnTo>
                <a:lnTo>
                  <a:pt x="809280" y="6558216"/>
                </a:lnTo>
                <a:cubicBezTo>
                  <a:pt x="905789" y="6497709"/>
                  <a:pt x="993150" y="6400896"/>
                  <a:pt x="1063982" y="6262592"/>
                </a:cubicBezTo>
                <a:cubicBezTo>
                  <a:pt x="1281203" y="5835827"/>
                  <a:pt x="1262314" y="5187775"/>
                  <a:pt x="1470091" y="4745203"/>
                </a:cubicBezTo>
                <a:cubicBezTo>
                  <a:pt x="1857311" y="3907478"/>
                  <a:pt x="2660083" y="4397468"/>
                  <a:pt x="3273968" y="4128764"/>
                </a:cubicBezTo>
                <a:cubicBezTo>
                  <a:pt x="4390176" y="3638774"/>
                  <a:pt x="4611188" y="745727"/>
                  <a:pt x="5671445" y="119916"/>
                </a:cubicBezTo>
                <a:lnTo>
                  <a:pt x="5723222" y="93690"/>
                </a:lnTo>
                <a:lnTo>
                  <a:pt x="5673834" y="70936"/>
                </a:lnTo>
                <a:cubicBezTo>
                  <a:pt x="5579738" y="34064"/>
                  <a:pt x="5484750" y="10216"/>
                  <a:pt x="5389679" y="2621"/>
                </a:cubicBezTo>
                <a:cubicBezTo>
                  <a:pt x="5262918" y="-7504"/>
                  <a:pt x="5136009" y="11267"/>
                  <a:pt x="5010871" y="66587"/>
                </a:cubicBezTo>
                <a:cubicBezTo>
                  <a:pt x="3858657" y="556577"/>
                  <a:pt x="3660324" y="3622967"/>
                  <a:pt x="2508110" y="4128763"/>
                </a:cubicBezTo>
                <a:cubicBezTo>
                  <a:pt x="1894225" y="4397467"/>
                  <a:pt x="1091453" y="3907477"/>
                  <a:pt x="704233" y="4745202"/>
                </a:cubicBezTo>
                <a:cubicBezTo>
                  <a:pt x="496456" y="5187774"/>
                  <a:pt x="515345" y="5835826"/>
                  <a:pt x="298125" y="6262591"/>
                </a:cubicBezTo>
                <a:cubicBezTo>
                  <a:pt x="227292" y="6400895"/>
                  <a:pt x="139931" y="6497708"/>
                  <a:pt x="43422" y="6558215"/>
                </a:cubicBezTo>
                <a:close/>
              </a:path>
            </a:pathLst>
          </a:custGeom>
          <a:gradFill>
            <a:gsLst>
              <a:gs pos="0">
                <a:srgbClr val="4A66AC"/>
              </a:gs>
              <a:gs pos="100000">
                <a:srgbClr val="629DD1"/>
              </a:gs>
            </a:gsLst>
            <a:lin ang="5400000" scaled="0"/>
          </a:gra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lang="en-ID" kern="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8305" y="1339215"/>
            <a:ext cx="8658225" cy="490982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784985" y="1348105"/>
            <a:ext cx="457200" cy="24765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7" name="图片 36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" y="1127760"/>
            <a:ext cx="11145520" cy="5064125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>
          <a:xfrm>
            <a:off x="2066925" y="2872105"/>
            <a:ext cx="762000" cy="20193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" y="1309370"/>
            <a:ext cx="11348720" cy="515239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844675" y="3236595"/>
            <a:ext cx="809625" cy="21145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026275" y="2017395"/>
            <a:ext cx="809625" cy="21145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" y="1170305"/>
            <a:ext cx="11321415" cy="512953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404813"/>
            <a:ext cx="264146" cy="570489"/>
          </a:xfrm>
          <a:prstGeom prst="rect">
            <a:avLst/>
          </a:prstGeom>
          <a:gradFill>
            <a:gsLst>
              <a:gs pos="3000">
                <a:schemeClr val="accent3"/>
              </a:gs>
              <a:gs pos="67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7988" y="407395"/>
            <a:ext cx="11785600" cy="5679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624186" y="404813"/>
            <a:ext cx="2592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资产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入账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105775" y="5310505"/>
            <a:ext cx="635000" cy="29019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ags/tag1.xml><?xml version="1.0" encoding="utf-8"?>
<p:tagLst xmlns:p="http://schemas.openxmlformats.org/presentationml/2006/main">
  <p:tag name="PA" val="v5.2.9"/>
  <p:tag name="RESOURCELIBID_ANIM" val="462"/>
</p:tagLst>
</file>

<file path=ppt/tags/tag2.xml><?xml version="1.0" encoding="utf-8"?>
<p:tagLst xmlns:p="http://schemas.openxmlformats.org/presentationml/2006/main">
  <p:tag name="PA" val="v5.2.9"/>
  <p:tag name="RESOURCELIBID_ANIM" val="462"/>
</p:tagLst>
</file>

<file path=ppt/tags/tag3.xml><?xml version="1.0" encoding="utf-8"?>
<p:tagLst xmlns:p="http://schemas.openxmlformats.org/presentationml/2006/main">
  <p:tag name="KSO_WM_UNIT_PLACING_PICTURE_USER_VIEWPORT" val="{&quot;height&quot;:8055,&quot;width&quot;:8065.955905511811}"/>
</p:tagLst>
</file>

<file path=ppt/tags/tag4.xml><?xml version="1.0" encoding="utf-8"?>
<p:tagLst xmlns:p="http://schemas.openxmlformats.org/presentationml/2006/main">
  <p:tag name="KSO_WM_UNIT_PLACING_PICTURE_USER_VIEWPORT" val="{&quot;height&quot;:9424,&quot;width&quot;:19200}"/>
</p:tagLst>
</file>

<file path=ppt/tags/tag5.xml><?xml version="1.0" encoding="utf-8"?>
<p:tagLst xmlns:p="http://schemas.openxmlformats.org/presentationml/2006/main">
  <p:tag name="KSO_WPP_MARK_KEY" val="b9372998-743b-47ed-93c5-f18139368e50"/>
  <p:tag name="COMMONDATA" val="eyJoZGlkIjoiOGI4OWQzZDA3ODVkMWZjNjg1ZWNlYzMxNTQzZmFkYTgifQ=="/>
</p:tagLst>
</file>

<file path=ppt/theme/theme1.xml><?xml version="1.0" encoding="utf-8"?>
<a:theme xmlns:a="http://schemas.openxmlformats.org/drawingml/2006/main" name="Office 主题​​">
  <a:themeElements>
    <a:clrScheme name="自定义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66AC"/>
      </a:accent1>
      <a:accent2>
        <a:srgbClr val="A9CCEE"/>
      </a:accent2>
      <a:accent3>
        <a:srgbClr val="4A66AC"/>
      </a:accent3>
      <a:accent4>
        <a:srgbClr val="A9CCEE"/>
      </a:accent4>
      <a:accent5>
        <a:srgbClr val="4A66AC"/>
      </a:accent5>
      <a:accent6>
        <a:srgbClr val="A9CCEE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66AC"/>
      </a:accent1>
      <a:accent2>
        <a:srgbClr val="A9CCEE"/>
      </a:accent2>
      <a:accent3>
        <a:srgbClr val="4A66AC"/>
      </a:accent3>
      <a:accent4>
        <a:srgbClr val="A9CCEE"/>
      </a:accent4>
      <a:accent5>
        <a:srgbClr val="4A66AC"/>
      </a:accent5>
      <a:accent6>
        <a:srgbClr val="A9CCEE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自定义</PresentationFormat>
  <Paragraphs>71</Paragraphs>
  <Slides>27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思源黑体 CN Bold</vt:lpstr>
      <vt:lpstr>黑体</vt:lpstr>
      <vt:lpstr>思源黑体 CN Light</vt:lpstr>
      <vt:lpstr>Calibri</vt:lpstr>
      <vt:lpstr>等线</vt:lpstr>
      <vt:lpstr>微软雅黑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77</cp:revision>
  <dcterms:created xsi:type="dcterms:W3CDTF">2020-09-16T09:52:00Z</dcterms:created>
  <dcterms:modified xsi:type="dcterms:W3CDTF">2023-09-07T07:12:01Z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A157BC44CF08404599EAACA6AECCFDDF</vt:lpwstr>
  </property>
  <property fmtid="{D5CDD505-2E9C-101B-9397-08002B2CF9AE}" pid="3" name="KSOProductBuildVer">
    <vt:lpwstr>2052-11.1.0.14309</vt:lpwstr>
  </property>
</Properties>
</file>